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76" r:id="rId8"/>
    <p:sldId id="263" r:id="rId9"/>
    <p:sldId id="264" r:id="rId10"/>
    <p:sldId id="265" r:id="rId11"/>
    <p:sldId id="266" r:id="rId12"/>
    <p:sldId id="267" r:id="rId13"/>
    <p:sldId id="273" r:id="rId14"/>
    <p:sldId id="283" r:id="rId15"/>
    <p:sldId id="278" r:id="rId16"/>
    <p:sldId id="279" r:id="rId17"/>
    <p:sldId id="288" r:id="rId18"/>
    <p:sldId id="280" r:id="rId19"/>
    <p:sldId id="282" r:id="rId20"/>
    <p:sldId id="284" r:id="rId21"/>
    <p:sldId id="289" r:id="rId22"/>
    <p:sldId id="285" r:id="rId23"/>
    <p:sldId id="291" r:id="rId24"/>
    <p:sldId id="287" r:id="rId25"/>
    <p:sldId id="290" r:id="rId26"/>
    <p:sldId id="292" r:id="rId27"/>
    <p:sldId id="281" r:id="rId28"/>
    <p:sldId id="271" r:id="rId29"/>
    <p:sldId id="272" r:id="rId30"/>
    <p:sldId id="275" r:id="rId31"/>
    <p:sldId id="274" r:id="rId32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-윤고딕310" panose="02030504000101010101" pitchFamily="18" charset="-127"/>
      <p:regular r:id="rId37"/>
    </p:embeddedFont>
    <p:embeddedFont>
      <p:font typeface="-윤고딕320" panose="02030504000101010101" pitchFamily="18" charset="-127"/>
      <p:regular r:id="rId38"/>
    </p:embeddedFont>
    <p:embeddedFont>
      <p:font typeface="-윤고딕330" panose="02030504000101010101" pitchFamily="18" charset="-127"/>
      <p:regular r:id="rId39"/>
    </p:embeddedFont>
    <p:embeddedFont>
      <p:font typeface="-윤고딕360" panose="02030504000101010101" pitchFamily="18" charset="-127"/>
      <p:regular r:id="rId40"/>
    </p:embeddedFont>
    <p:embeddedFont>
      <p:font typeface="함초롬바탕" panose="02030504000101010101" pitchFamily="18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63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F71C-825F-41A5-80DD-CFA862356031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3AF9D-52D6-4E44-99F7-61F620475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36437A-FB2E-466A-8D19-EE430E53FE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87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6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4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7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19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8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63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3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5563"/>
            </a:gs>
            <a:gs pos="100000">
              <a:srgbClr val="29323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217B-4BFD-46DF-85D5-E5D4BF2E5D57}" type="datetimeFigureOut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2018-08-06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AA8CE-9846-471C-9E51-1A0053EFA5B2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50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www.veracode.com/sites/default/files/wp-content/uploads/2013/06/doc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612576" y="692696"/>
            <a:ext cx="10081120" cy="4392488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05" y="1063743"/>
            <a:ext cx="4392488" cy="36503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16425" y="1537628"/>
            <a:ext cx="327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dirty="0">
                <a:solidFill>
                  <a:prstClr val="white"/>
                </a:solidFill>
                <a:latin typeface="함초롬바탕" panose="02030604000101010101" pitchFamily="18" charset="-127"/>
                <a:ea typeface="-윤고딕310" panose="02030504000101010101" pitchFamily="18" charset="-127"/>
                <a:cs typeface="HYÇìµå¶óÀÎM"/>
              </a:rPr>
              <a:t>언제</a:t>
            </a:r>
            <a:r>
              <a:rPr lang="en-US" altLang="ko-KR" sz="2800" dirty="0">
                <a:solidFill>
                  <a:prstClr val="white"/>
                </a:solidFill>
                <a:latin typeface="함초롬바탕" panose="02030604000101010101" pitchFamily="18" charset="-127"/>
                <a:ea typeface="-윤고딕310" panose="02030504000101010101" pitchFamily="18" charset="-127"/>
                <a:cs typeface="HYÇìµå¶óÀÎM"/>
              </a:rPr>
              <a:t>,</a:t>
            </a:r>
            <a:r>
              <a:rPr lang="ko-KR" altLang="ko-KR" sz="2800" dirty="0">
                <a:solidFill>
                  <a:prstClr val="white"/>
                </a:solidFill>
                <a:latin typeface="함초롬바탕" panose="02030604000101010101" pitchFamily="18" charset="-127"/>
                <a:ea typeface="-윤고딕310" panose="02030504000101010101" pitchFamily="18" charset="-127"/>
                <a:cs typeface="HYÇìµå¶óÀÎM"/>
              </a:rPr>
              <a:t> 어디서나</a:t>
            </a:r>
            <a:r>
              <a:rPr lang="en-US" altLang="ko-KR" sz="2800" dirty="0">
                <a:solidFill>
                  <a:prstClr val="white"/>
                </a:solidFill>
                <a:latin typeface="함초롬바탕" panose="02030604000101010101" pitchFamily="18" charset="-127"/>
                <a:ea typeface="-윤고딕310" panose="02030504000101010101" pitchFamily="18" charset="-127"/>
                <a:cs typeface="HYÇìµå¶óÀÎM"/>
              </a:rPr>
              <a:t>,</a:t>
            </a:r>
            <a:r>
              <a:rPr lang="ko-KR" altLang="ko-KR" sz="2800" dirty="0">
                <a:solidFill>
                  <a:prstClr val="white"/>
                </a:solidFill>
                <a:latin typeface="함초롬바탕" panose="02030604000101010101" pitchFamily="18" charset="-127"/>
                <a:ea typeface="-윤고딕310" panose="02030504000101010101" pitchFamily="18" charset="-127"/>
                <a:cs typeface="HYÇìµå¶óÀÎM"/>
              </a:rPr>
              <a:t> 잠금</a:t>
            </a:r>
            <a:endParaRPr lang="ko-KR" altLang="ko-KR" sz="1200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97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doc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768752" cy="36724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모서리가 둥근 직사각형 5"/>
          <p:cNvSpPr/>
          <p:nvPr/>
        </p:nvSpPr>
        <p:spPr>
          <a:xfrm>
            <a:off x="1331640" y="3140968"/>
            <a:ext cx="6624736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0700" y="2701333"/>
            <a:ext cx="52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바쁜 일상을 살아가는 모두가 </a:t>
            </a:r>
            <a:endParaRPr lang="en-US" altLang="ko-KR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사소한 것에 의해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피해 받지 않게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endParaRPr lang="en-US" altLang="ko-KR" sz="2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잠금</a:t>
            </a:r>
            <a:r>
              <a:rPr lang="ko-KR" altLang="en-US" sz="2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3867" y="149096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대신 잠금 해주는 서비스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946955"/>
            <a:ext cx="4392488" cy="3650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0" r="-1"/>
          <a:stretch/>
        </p:blipFill>
        <p:spPr>
          <a:xfrm>
            <a:off x="6429051" y="1163852"/>
            <a:ext cx="1080120" cy="36503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2" r="25035"/>
          <a:stretch/>
        </p:blipFill>
        <p:spPr>
          <a:xfrm>
            <a:off x="1419593" y="1148039"/>
            <a:ext cx="1944216" cy="3650399"/>
          </a:xfrm>
          <a:prstGeom prst="rect">
            <a:avLst/>
          </a:prstGeom>
        </p:spPr>
      </p:pic>
      <p:sp>
        <p:nvSpPr>
          <p:cNvPr id="9" name="덧셈 기호 8"/>
          <p:cNvSpPr/>
          <p:nvPr/>
        </p:nvSpPr>
        <p:spPr>
          <a:xfrm>
            <a:off x="4424611" y="2609237"/>
            <a:ext cx="870847" cy="936104"/>
          </a:xfrm>
          <a:prstGeom prst="mathPlus">
            <a:avLst>
              <a:gd name="adj1" fmla="val 145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6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4469549" y="1076008"/>
            <a:ext cx="0" cy="5239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creensa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1" y="1381383"/>
            <a:ext cx="3991785" cy="44644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 descr="https://www.teamviewer.com/resources/images/screenshots/win-mainwindow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03" y="1958965"/>
            <a:ext cx="4189819" cy="33489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schemeClr val="bg1">
                <a:alpha val="40000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82870" y="370957"/>
            <a:ext cx="1693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자동으로 제어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53120" y="370957"/>
            <a:ext cx="1810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원격으로 제어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1004656" y="30498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왼쪽 대괄호 10"/>
          <p:cNvSpPr/>
          <p:nvPr/>
        </p:nvSpPr>
        <p:spPr>
          <a:xfrm rot="10800000">
            <a:off x="3166542" y="32288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2" name="왼쪽 대괄호 21"/>
          <p:cNvSpPr/>
          <p:nvPr/>
        </p:nvSpPr>
        <p:spPr>
          <a:xfrm>
            <a:off x="5510717" y="30286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" name="왼쪽 대괄호 22"/>
          <p:cNvSpPr/>
          <p:nvPr/>
        </p:nvSpPr>
        <p:spPr>
          <a:xfrm rot="10800000">
            <a:off x="7672603" y="322881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26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4469549" y="1076008"/>
            <a:ext cx="0" cy="5239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82870" y="370957"/>
            <a:ext cx="1693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자동으로 제어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53120" y="370957"/>
            <a:ext cx="1810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원격으로 제어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1004656" y="30498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왼쪽 대괄호 10"/>
          <p:cNvSpPr/>
          <p:nvPr/>
        </p:nvSpPr>
        <p:spPr>
          <a:xfrm rot="10800000">
            <a:off x="3166542" y="32288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2" name="왼쪽 대괄호 21"/>
          <p:cNvSpPr/>
          <p:nvPr/>
        </p:nvSpPr>
        <p:spPr>
          <a:xfrm>
            <a:off x="5510717" y="302862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" name="왼쪽 대괄호 22"/>
          <p:cNvSpPr/>
          <p:nvPr/>
        </p:nvSpPr>
        <p:spPr>
          <a:xfrm rot="10800000">
            <a:off x="7672603" y="322881"/>
            <a:ext cx="288032" cy="533326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4656" y="303180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원할 때 잠금을 못 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7895" y="2993721"/>
            <a:ext cx="352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 이상의 기능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 낮음</a:t>
            </a:r>
          </a:p>
        </p:txBody>
      </p:sp>
    </p:spTree>
    <p:extLst>
      <p:ext uri="{BB962C8B-B14F-4D97-AF65-F5344CB8AC3E}">
        <p14:creationId xmlns:p14="http://schemas.microsoft.com/office/powerpoint/2010/main" val="134893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main gre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6" y="1074997"/>
            <a:ext cx="5994400" cy="4508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3176" y="3741469"/>
            <a:ext cx="6303819" cy="1505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윈도우 소프트웨어</a:t>
            </a:r>
            <a:endParaRPr lang="en-US" altLang="ko-KR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앱이 아닌 확장성 좋은 웹사이트</a:t>
            </a:r>
            <a:endParaRPr lang="en-US" altLang="ko-KR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41" y="305750"/>
            <a:ext cx="4392488" cy="36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8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Locker visi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56" y="891540"/>
            <a:ext cx="5937250" cy="50749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A8225-0511-4EEF-9171-9F658C0AE414}"/>
              </a:ext>
            </a:extLst>
          </p:cNvPr>
          <p:cNvSpPr txBox="1"/>
          <p:nvPr/>
        </p:nvSpPr>
        <p:spPr>
          <a:xfrm>
            <a:off x="3853197" y="30183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서버 현재 옮김</a:t>
            </a:r>
          </a:p>
        </p:txBody>
      </p:sp>
    </p:spTree>
    <p:extLst>
      <p:ext uri="{BB962C8B-B14F-4D97-AF65-F5344CB8AC3E}">
        <p14:creationId xmlns:p14="http://schemas.microsoft.com/office/powerpoint/2010/main" val="177075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231580" y="2780928"/>
            <a:ext cx="4824536" cy="864096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effectLst>
                  <a:reflection blurRad="6350" stA="32000" endPos="26000" dir="5400000" sy="-100000" algn="bl" rotWithShape="0"/>
                </a:effectLst>
                <a:latin typeface="-윤고딕360" panose="02030504000101010101" pitchFamily="18" charset="-127"/>
                <a:ea typeface="-윤고딕360" panose="02030504000101010101" pitchFamily="18" charset="-127"/>
              </a:rPr>
              <a:t>Locker</a:t>
            </a:r>
            <a:r>
              <a:rPr lang="ko-KR" altLang="en-US" sz="4000" dirty="0">
                <a:effectLst>
                  <a:reflection blurRad="6350" stA="32000" endPos="26000" dir="5400000" sy="-100000" algn="bl" rotWithShape="0"/>
                </a:effectLst>
                <a:latin typeface="-윤고딕360" panose="02030504000101010101" pitchFamily="18" charset="-127"/>
                <a:ea typeface="-윤고딕360" panose="02030504000101010101" pitchFamily="18" charset="-127"/>
              </a:rPr>
              <a:t> 기능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557080" y="3933056"/>
            <a:ext cx="617353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575742" y="2492896"/>
            <a:ext cx="617353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8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670" y="287876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잠금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1755" y="287391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잠금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5138" y="287391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분실 </a:t>
            </a:r>
            <a:r>
              <a:rPr lang="ko-KR" altLang="en-US" sz="2000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알람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3841" y="287391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감시</a:t>
            </a:r>
          </a:p>
        </p:txBody>
      </p:sp>
    </p:spTree>
    <p:extLst>
      <p:ext uri="{BB962C8B-B14F-4D97-AF65-F5344CB8AC3E}">
        <p14:creationId xmlns:p14="http://schemas.microsoft.com/office/powerpoint/2010/main" val="16439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321"/>
            <a:ext cx="9144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1911" y="1156683"/>
            <a:ext cx="210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바쁘기에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910" y="1556791"/>
            <a:ext cx="263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사소한 것 까지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36914"/>
            <a:ext cx="4392488" cy="36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1910" y="1986313"/>
            <a:ext cx="234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 쓸 수 없다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71600" y="692696"/>
            <a:ext cx="0" cy="2448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52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63960"/>
            <a:ext cx="23039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259" y="40341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설정</a:t>
            </a:r>
          </a:p>
        </p:txBody>
      </p:sp>
      <p:pic>
        <p:nvPicPr>
          <p:cNvPr id="6" name="기본 설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77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995" y="2952653"/>
            <a:ext cx="561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웹에서 회원가입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PC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컴퓨터 등록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63960"/>
            <a:ext cx="2733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258" y="403417"/>
            <a:ext cx="26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주요기능 </a:t>
            </a:r>
            <a:r>
              <a:rPr lang="en-US" altLang="ko-KR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잠금</a:t>
            </a:r>
          </a:p>
        </p:txBody>
      </p:sp>
      <p:pic>
        <p:nvPicPr>
          <p:cNvPr id="7" name="원격 잠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32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9" y="1261259"/>
            <a:ext cx="6120130" cy="4471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 flipV="1">
            <a:off x="4270442" y="1887166"/>
            <a:ext cx="428017" cy="50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684171" y="1894309"/>
            <a:ext cx="20765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4387174" y="2266545"/>
            <a:ext cx="428017" cy="50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00903" y="2273688"/>
            <a:ext cx="19598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482377" y="2662795"/>
            <a:ext cx="428017" cy="50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96106" y="2669938"/>
            <a:ext cx="1864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5300" y="1694254"/>
            <a:ext cx="2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제어할 컴퓨터 선택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300" y="2066490"/>
            <a:ext cx="2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컴퓨터의 상태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5300" y="2437434"/>
            <a:ext cx="2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창 이름</a:t>
            </a:r>
          </a:p>
        </p:txBody>
      </p:sp>
    </p:spTree>
    <p:extLst>
      <p:ext uri="{BB962C8B-B14F-4D97-AF65-F5344CB8AC3E}">
        <p14:creationId xmlns:p14="http://schemas.microsoft.com/office/powerpoint/2010/main" val="2795644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63960"/>
            <a:ext cx="2733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258" y="403417"/>
            <a:ext cx="26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주요기능 </a:t>
            </a:r>
            <a:r>
              <a:rPr lang="en-US" altLang="ko-KR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감시</a:t>
            </a:r>
          </a:p>
        </p:txBody>
      </p:sp>
      <p:pic>
        <p:nvPicPr>
          <p:cNvPr id="2" name="화면 감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36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7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606" y="2968669"/>
            <a:ext cx="310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창 캡쳐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 페이지</a:t>
            </a:r>
          </a:p>
        </p:txBody>
      </p:sp>
    </p:spTree>
    <p:extLst>
      <p:ext uri="{BB962C8B-B14F-4D97-AF65-F5344CB8AC3E}">
        <p14:creationId xmlns:p14="http://schemas.microsoft.com/office/powerpoint/2010/main" val="40178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415337"/>
            <a:ext cx="2733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258" y="2854794"/>
            <a:ext cx="26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</a:t>
            </a:r>
            <a:r>
              <a:rPr lang="en-US" altLang="ko-KR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잠금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410037" y="3415337"/>
            <a:ext cx="2733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09295" y="2854794"/>
            <a:ext cx="26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</a:t>
            </a:r>
            <a:r>
              <a:rPr lang="en-US" altLang="ko-KR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분실 </a:t>
            </a:r>
            <a:r>
              <a:rPr lang="ko-KR" altLang="en-US" sz="2000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알람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36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612576" y="652800"/>
            <a:ext cx="11413776" cy="5184576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231580" y="2780928"/>
            <a:ext cx="4824536" cy="864096"/>
          </a:xfrm>
        </p:spPr>
        <p:txBody>
          <a:bodyPr>
            <a:normAutofit/>
          </a:bodyPr>
          <a:lstStyle/>
          <a:p>
            <a:r>
              <a:rPr lang="ko-KR" altLang="en-US" sz="4000">
                <a:effectLst>
                  <a:reflection blurRad="6350" stA="32000" endPos="26000" dir="5400000" sy="-100000" algn="bl" rotWithShape="0"/>
                </a:effectLst>
                <a:latin typeface="-윤고딕360" panose="02030504000101010101" pitchFamily="18" charset="-127"/>
                <a:ea typeface="-윤고딕360" panose="02030504000101010101" pitchFamily="18" charset="-127"/>
              </a:rPr>
              <a:t>효과</a:t>
            </a:r>
            <a:endParaRPr lang="ko-KR" altLang="en-US" sz="4000" dirty="0">
              <a:effectLst>
                <a:reflection blurRad="6350" stA="32000" endPos="26000" dir="5400000" sy="-100000" algn="bl" rotWithShape="0"/>
              </a:effectLst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01448" y="3933056"/>
            <a:ext cx="34848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920110" y="2492896"/>
            <a:ext cx="34848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1341" y="2267261"/>
            <a:ext cx="6804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자리를 비울 때 자동으로 잠금 상태로 전환하여 보안을 유지하거나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하던 작업을 계속 유지 한다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553297"/>
            <a:ext cx="1245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341" y="4305845"/>
            <a:ext cx="7154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장소 어디서나 웹 페이지에 접속하여 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감시 할 수 있다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1960" y="553297"/>
            <a:ext cx="1245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852" y="2321410"/>
            <a:ext cx="8207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잠금 하거나 종료하는 것을 까먹은 것을 깨달았을 때 쉽게 처리 할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852" y="4183611"/>
            <a:ext cx="737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분실 시 최대한의 도움을 줄 수 있다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0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5597" y="29249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프로그램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5" y="2924013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사용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2261" y="2924013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3734062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출처 : KISIA &amp; KDCA, 2013 국내지식정보보안산업 실태조사(2013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3" y="464414"/>
            <a:ext cx="5666825" cy="47356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24506" y="5658908"/>
            <a:ext cx="358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 보안을 위한 새로운 서비스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7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5135"/>
            <a:ext cx="9144000" cy="6858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75656" y="1570044"/>
            <a:ext cx="6246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The beacon does not shine on its own base.</a:t>
            </a:r>
            <a:endParaRPr lang="ko-KR" altLang="en-US" sz="2400" dirty="0">
              <a:solidFill>
                <a:prstClr val="white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4760" y="2290123"/>
            <a:ext cx="231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등잔 밑이 어둡다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‘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3" y="2794179"/>
            <a:ext cx="3189979" cy="2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6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80978" y="2564907"/>
            <a:ext cx="3813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등하불명</a:t>
            </a:r>
            <a:r>
              <a:rPr lang="en-US" altLang="ko-KR" sz="32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燈下不明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6768" y="3356991"/>
            <a:ext cx="260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등잔 밑이 어둡다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‘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왼쪽 대괄호 1"/>
          <p:cNvSpPr/>
          <p:nvPr/>
        </p:nvSpPr>
        <p:spPr>
          <a:xfrm>
            <a:off x="4355976" y="2321587"/>
            <a:ext cx="288032" cy="165618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rot="10800000">
            <a:off x="4716017" y="2321587"/>
            <a:ext cx="288032" cy="165618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7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8024" y="2780930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3888" y="2780931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9576" y="1916832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물리적으로 정보</a:t>
            </a:r>
            <a:r>
              <a:rPr lang="en-US" altLang="ko-KR" sz="28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인명</a:t>
            </a:r>
            <a:r>
              <a:rPr lang="en-US" altLang="ko-KR" sz="28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시설을 위협하는 것을 방어</a:t>
            </a:r>
            <a:endParaRPr lang="en-US" altLang="ko-KR" sz="28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5209" y="4470471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사용자의 컴퓨터를 멋대로 사용하여 정보를 빼내거나</a:t>
            </a:r>
            <a:r>
              <a:rPr lang="en-US" altLang="ko-KR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훔치기 위해 컴퓨터를 훔치는 것을 방어 하는 것을 의미한다</a:t>
            </a:r>
            <a:r>
              <a:rPr lang="en-US" altLang="ko-KR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4996" y="4073556"/>
            <a:ext cx="6585985" cy="144016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9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56562" y="2809056"/>
            <a:ext cx="3030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정보보안 </a:t>
            </a:r>
            <a:r>
              <a:rPr lang="en-US" altLang="ko-KR" sz="32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32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백신</a:t>
            </a:r>
          </a:p>
        </p:txBody>
      </p:sp>
    </p:spTree>
    <p:extLst>
      <p:ext uri="{BB962C8B-B14F-4D97-AF65-F5344CB8AC3E}">
        <p14:creationId xmlns:p14="http://schemas.microsoft.com/office/powerpoint/2010/main" val="32430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76675"/>
            <a:ext cx="7128792" cy="58218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0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863" y="2708920"/>
            <a:ext cx="329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백신만 중요하게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1920" y="3212976"/>
            <a:ext cx="214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생각했습니다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252</Words>
  <Application>Microsoft Office PowerPoint</Application>
  <PresentationFormat>화면 슬라이드 쇼(4:3)</PresentationFormat>
  <Paragraphs>57</Paragraphs>
  <Slides>31</Slides>
  <Notes>1</Notes>
  <HiddenSlides>1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함초롬바탕</vt:lpstr>
      <vt:lpstr>-윤고딕310</vt:lpstr>
      <vt:lpstr>Arial</vt:lpstr>
      <vt:lpstr>-윤고딕320</vt:lpstr>
      <vt:lpstr>나눔스퀘어</vt:lpstr>
      <vt:lpstr>HYÇìµå¶óÀÎM</vt:lpstr>
      <vt:lpstr>-윤고딕330</vt:lpstr>
      <vt:lpstr>-윤고딕360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Locker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효과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권순호</dc:creator>
  <cp:lastModifiedBy>권 순호</cp:lastModifiedBy>
  <cp:revision>23</cp:revision>
  <dcterms:created xsi:type="dcterms:W3CDTF">2017-10-10T14:34:22Z</dcterms:created>
  <dcterms:modified xsi:type="dcterms:W3CDTF">2018-08-06T05:39:35Z</dcterms:modified>
</cp:coreProperties>
</file>